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05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_rels/slideLayout108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9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2.png" ContentType="image/png"/>
  <Override PartName="/ppt/media/image30.png" ContentType="image/png"/>
  <Override PartName="/ppt/media/image27.png" ContentType="image/png"/>
  <Override PartName="/ppt/media/image26.png" ContentType="image/png"/>
  <Override PartName="/ppt/media/image28.png" ContentType="image/png"/>
  <Override PartName="/ppt/media/image25.png" ContentType="image/png"/>
  <Override PartName="/ppt/media/image31.png" ContentType="image/png"/>
  <Override PartName="/ppt/media/image22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2.png" ContentType="image/png"/>
  <Override PartName="/ppt/media/image15.jpeg" ContentType="image/jpeg"/>
  <Override PartName="/ppt/media/image23.jpeg" ContentType="image/jpeg"/>
  <Override PartName="/ppt/media/image13.png" ContentType="image/png"/>
  <Override PartName="/ppt/media/image10.png" ContentType="image/png"/>
  <Override PartName="/ppt/media/image9.png" ContentType="image/png"/>
  <Override PartName="/ppt/media/image2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slideMaster9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</p:sldIdLst>
  <p:sldSz cx="16257587" cy="9144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31.png"/><Relationship Id="rId3" Type="http://schemas.openxmlformats.org/officeDocument/2006/relationships/image" Target="../media/image32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8.png"/><Relationship Id="rId3" Type="http://schemas.openxmlformats.org/officeDocument/2006/relationships/image" Target="../media/image19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1.png"/><Relationship Id="rId3" Type="http://schemas.openxmlformats.org/officeDocument/2006/relationships/image" Target="../media/image22.png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25.png"/><Relationship Id="rId3" Type="http://schemas.openxmlformats.org/officeDocument/2006/relationships/image" Target="../media/image26.png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28.png"/><Relationship Id="rId3" Type="http://schemas.openxmlformats.org/officeDocument/2006/relationships/image" Target="../media/image29.png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57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58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subTitle"/>
          </p:nvPr>
        </p:nvSpPr>
        <p:spPr>
          <a:xfrm>
            <a:off x="1574280" y="126720"/>
            <a:ext cx="14330520" cy="69487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64" name="PlaceHolder 4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71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72" name="PlaceHolder 4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78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79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80" name="PlaceHolder 5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82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83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38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  <p:pic>
        <p:nvPicPr>
          <p:cNvPr id="38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4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587600" y="1968480"/>
            <a:ext cx="14351040" cy="64393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574280" y="126720"/>
            <a:ext cx="14330520" cy="69487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1587600" y="1968480"/>
            <a:ext cx="14351040" cy="64393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7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1587600" y="1968480"/>
            <a:ext cx="14351040" cy="64393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1574280" y="126720"/>
            <a:ext cx="14330520" cy="69487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12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  <p:pic>
        <p:nvPicPr>
          <p:cNvPr id="12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1587600" y="1968480"/>
            <a:ext cx="14351040" cy="64393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ubTitle"/>
          </p:nvPr>
        </p:nvSpPr>
        <p:spPr>
          <a:xfrm>
            <a:off x="1574280" y="126720"/>
            <a:ext cx="14330520" cy="69487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64" name="PlaceHolder 5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16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  <p:pic>
        <p:nvPicPr>
          <p:cNvPr id="16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84" name="PlaceHolder 2"/>
          <p:cNvSpPr>
            <a:spLocks noGrp="1"/>
          </p:cNvSpPr>
          <p:nvPr>
            <p:ph type="subTitle"/>
          </p:nvPr>
        </p:nvSpPr>
        <p:spPr>
          <a:xfrm>
            <a:off x="1587600" y="1968480"/>
            <a:ext cx="14351040" cy="64393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subTitle"/>
          </p:nvPr>
        </p:nvSpPr>
        <p:spPr>
          <a:xfrm>
            <a:off x="1574280" y="126720"/>
            <a:ext cx="14330520" cy="69487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99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11" name="PlaceHolder 5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574280" y="126720"/>
            <a:ext cx="14330520" cy="69487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21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  <p:pic>
        <p:nvPicPr>
          <p:cNvPr id="216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26" name="PlaceHolder 2"/>
          <p:cNvSpPr>
            <a:spLocks noGrp="1"/>
          </p:cNvSpPr>
          <p:nvPr>
            <p:ph type="subTitle"/>
          </p:nvPr>
        </p:nvSpPr>
        <p:spPr>
          <a:xfrm>
            <a:off x="1587600" y="1968480"/>
            <a:ext cx="14351040" cy="64393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subTitle"/>
          </p:nvPr>
        </p:nvSpPr>
        <p:spPr>
          <a:xfrm>
            <a:off x="1574280" y="126720"/>
            <a:ext cx="14330520" cy="69487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41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53" name="PlaceHolder 5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25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  <p:pic>
        <p:nvPicPr>
          <p:cNvPr id="25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71" name="PlaceHolder 2"/>
          <p:cNvSpPr>
            <a:spLocks noGrp="1"/>
          </p:cNvSpPr>
          <p:nvPr>
            <p:ph type="subTitle"/>
          </p:nvPr>
        </p:nvSpPr>
        <p:spPr>
          <a:xfrm>
            <a:off x="1587600" y="1968480"/>
            <a:ext cx="14351040" cy="64393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subTitle"/>
          </p:nvPr>
        </p:nvSpPr>
        <p:spPr>
          <a:xfrm>
            <a:off x="1574280" y="126720"/>
            <a:ext cx="14330520" cy="69487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86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90" name="PlaceHolder 4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93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98" name="PlaceHolder 5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01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30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  <p:pic>
        <p:nvPicPr>
          <p:cNvPr id="303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13" name="PlaceHolder 2"/>
          <p:cNvSpPr>
            <a:spLocks noGrp="1"/>
          </p:cNvSpPr>
          <p:nvPr>
            <p:ph type="subTitle"/>
          </p:nvPr>
        </p:nvSpPr>
        <p:spPr>
          <a:xfrm>
            <a:off x="1587600" y="1968480"/>
            <a:ext cx="14351040" cy="64393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18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subTitle"/>
          </p:nvPr>
        </p:nvSpPr>
        <p:spPr>
          <a:xfrm>
            <a:off x="1574280" y="126720"/>
            <a:ext cx="14330520" cy="69487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24" name="PlaceHolder 4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27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28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31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32" name="PlaceHolder 4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35" name="PlaceHolder 3"/>
          <p:cNvSpPr>
            <a:spLocks noGrp="1"/>
          </p:cNvSpPr>
          <p:nvPr>
            <p:ph type="body"/>
          </p:nvPr>
        </p:nvSpPr>
        <p:spPr>
          <a:xfrm>
            <a:off x="1587600" y="5331960"/>
            <a:ext cx="1435104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37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38" name="PlaceHolder 3"/>
          <p:cNvSpPr>
            <a:spLocks noGrp="1"/>
          </p:cNvSpPr>
          <p:nvPr>
            <p:ph type="body"/>
          </p:nvPr>
        </p:nvSpPr>
        <p:spPr>
          <a:xfrm>
            <a:off x="8941320" y="196848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39" name="PlaceHolder 4"/>
          <p:cNvSpPr>
            <a:spLocks noGrp="1"/>
          </p:cNvSpPr>
          <p:nvPr>
            <p:ph type="body"/>
          </p:nvPr>
        </p:nvSpPr>
        <p:spPr>
          <a:xfrm>
            <a:off x="894132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40" name="PlaceHolder 5"/>
          <p:cNvSpPr>
            <a:spLocks noGrp="1"/>
          </p:cNvSpPr>
          <p:nvPr>
            <p:ph type="body"/>
          </p:nvPr>
        </p:nvSpPr>
        <p:spPr>
          <a:xfrm>
            <a:off x="1587600" y="5331960"/>
            <a:ext cx="7003080" cy="30711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42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43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34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  <p:pic>
        <p:nvPicPr>
          <p:cNvPr id="34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726440" y="1968480"/>
            <a:ext cx="8073000" cy="6438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53" name="PlaceHolder 2"/>
          <p:cNvSpPr>
            <a:spLocks noGrp="1"/>
          </p:cNvSpPr>
          <p:nvPr>
            <p:ph type="subTitle"/>
          </p:nvPr>
        </p:nvSpPr>
        <p:spPr>
          <a:xfrm>
            <a:off x="1587600" y="1968480"/>
            <a:ext cx="14351040" cy="64393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904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55" name="PlaceHolder 2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5.jpe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3.jpe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1.xml"/><Relationship Id="rId8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-12600"/>
            <a:ext cx="15976440" cy="163836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1574640" y="126720"/>
            <a:ext cx="14574960" cy="1498680"/>
          </a:xfrm>
          <a:prstGeom prst="rect">
            <a:avLst/>
          </a:prstGeom>
        </p:spPr>
        <p:txBody>
          <a:bodyPr wrap="none" lIns="0" rIns="0" tIns="0" bIns="0" anchor="ctr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1574280" y="1968480"/>
            <a:ext cx="14401800" cy="6438960"/>
          </a:xfrm>
          <a:prstGeom prst="rect">
            <a:avLst/>
          </a:prstGeom>
        </p:spPr>
        <p:txBody>
          <a:bodyPr wrap="none" lIns="0" rIns="0" tIns="0" bIns="0"/>
          <a:p>
            <a:pPr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>
              <a:buFont typeface="Arial Bold"/>
              <a:buChar char="–"/>
            </a:pPr>
            <a:r>
              <a:rPr lang="fr-FR"/>
              <a:t>Second Outline Level</a:t>
            </a:r>
            <a:endParaRPr/>
          </a:p>
          <a:p>
            <a:pPr lvl="2">
              <a:buFont typeface="Arial Bold"/>
              <a:buChar char="•"/>
            </a:pPr>
            <a:r>
              <a:rPr lang="fr-FR"/>
              <a:t>Third Outline Level</a:t>
            </a:r>
            <a:endParaRPr/>
          </a:p>
          <a:p>
            <a:pPr lvl="3">
              <a:buFont typeface="Arial Bold"/>
              <a:buChar char="–"/>
            </a:pPr>
            <a:r>
              <a:rPr lang="fr-FR"/>
              <a:t>Fourth Outline Level</a:t>
            </a:r>
            <a:endParaRPr/>
          </a:p>
          <a:p>
            <a:pPr lvl="4">
              <a:buFont typeface="Arial Bold"/>
              <a:buChar char="»"/>
            </a:pPr>
            <a:r>
              <a:rPr lang="fr-FR"/>
              <a:t>Fifth Outline Level</a:t>
            </a:r>
            <a:endParaRPr/>
          </a:p>
          <a:p>
            <a:pPr lvl="5">
              <a:buFont typeface="Arial Bold"/>
              <a:buChar char="»"/>
            </a:pPr>
            <a:r>
              <a:rPr lang="fr-FR"/>
              <a:t>Sixth Outline Level</a:t>
            </a:r>
            <a:endParaRPr/>
          </a:p>
          <a:p>
            <a:pPr lvl="6">
              <a:buFont typeface="Arial Bold"/>
              <a:buChar char="»"/>
            </a:pPr>
            <a:r>
              <a:rPr lang="fr-FR"/>
              <a:t>Seventh Outline Level</a:t>
            </a:r>
            <a:endParaRPr/>
          </a:p>
        </p:txBody>
      </p:sp>
      <p:sp>
        <p:nvSpPr>
          <p:cNvPr id="3" name="Line 4"/>
          <p:cNvSpPr/>
          <p:nvPr/>
        </p:nvSpPr>
        <p:spPr>
          <a:xfrm>
            <a:off x="1574640" y="1619280"/>
            <a:ext cx="14401800" cy="0"/>
          </a:xfrm>
          <a:prstGeom prst="line">
            <a:avLst/>
          </a:prstGeom>
          <a:ln w="63360">
            <a:solidFill>
              <a:srgbClr val="f5af33"/>
            </a:solidFill>
            <a:miter/>
          </a:ln>
        </p:spPr>
      </p:sp>
      <p:sp>
        <p:nvSpPr>
          <p:cNvPr id="4" name="CustomShape 5"/>
          <p:cNvSpPr/>
          <p:nvPr/>
        </p:nvSpPr>
        <p:spPr>
          <a:xfrm>
            <a:off x="0" y="8534520"/>
            <a:ext cx="16256160" cy="6094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5" name="CustomShape 6"/>
          <p:cNvSpPr/>
          <p:nvPr/>
        </p:nvSpPr>
        <p:spPr>
          <a:xfrm>
            <a:off x="9064800" y="8559720"/>
            <a:ext cx="709920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6" name="CustomShape 7"/>
          <p:cNvSpPr/>
          <p:nvPr/>
        </p:nvSpPr>
        <p:spPr>
          <a:xfrm>
            <a:off x="74520" y="8559720"/>
            <a:ext cx="589284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#YourSessionHashtag</a:t>
            </a:r>
            <a:endParaRPr/>
          </a:p>
        </p:txBody>
      </p:sp>
      <p:pic>
        <p:nvPicPr>
          <p:cNvPr id="7" name="Picture 8" descr="logo-texte-devoxx-france-une-ligne.png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3345480" y="3780360"/>
            <a:ext cx="7562880" cy="919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12880" y="364680"/>
            <a:ext cx="14631480" cy="1526400"/>
          </a:xfrm>
          <a:prstGeom prst="rect">
            <a:avLst/>
          </a:prstGeom>
        </p:spPr>
        <p:txBody>
          <a:bodyPr wrap="none" lIns="0" rIns="0" tIns="0" bIns="0" anchor="ctr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812880" y="2139480"/>
            <a:ext cx="14631480" cy="5302800"/>
          </a:xfrm>
          <a:prstGeom prst="rect">
            <a:avLst/>
          </a:prstGeom>
        </p:spPr>
        <p:txBody>
          <a:bodyPr wrap="none" lIns="0" rIns="0" tIns="0" bIns="0"/>
          <a:p>
            <a:pPr algn="ctr"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 algn="ctr">
              <a:buFont typeface="Arial Bold"/>
              <a:buChar char="–"/>
            </a:pPr>
            <a:r>
              <a:rPr lang="fr-FR"/>
              <a:t>Second Outline Level</a:t>
            </a:r>
            <a:endParaRPr/>
          </a:p>
          <a:p>
            <a:pPr lvl="2" algn="ctr">
              <a:buFont typeface="Arial Bold"/>
              <a:buChar char="•"/>
            </a:pPr>
            <a:r>
              <a:rPr lang="fr-FR"/>
              <a:t>Third Outline Level</a:t>
            </a:r>
            <a:endParaRPr/>
          </a:p>
          <a:p>
            <a:pPr lvl="3" algn="ctr">
              <a:buFont typeface="Arial Bold"/>
              <a:buChar char="–"/>
            </a:pPr>
            <a:r>
              <a:rPr lang="fr-FR"/>
              <a:t>Fourth Outline Level</a:t>
            </a:r>
            <a:endParaRPr/>
          </a:p>
          <a:p>
            <a:pPr lvl="4" algn="ctr">
              <a:buFont typeface="Arial Bold"/>
              <a:buChar char="»"/>
            </a:pPr>
            <a:r>
              <a:rPr lang="fr-FR"/>
              <a:t>Fifth Outline Level</a:t>
            </a:r>
            <a:endParaRPr/>
          </a:p>
          <a:p>
            <a:pPr lvl="5" algn="ctr">
              <a:buFont typeface="Arial Bold"/>
              <a:buChar char="»"/>
            </a:pPr>
            <a:r>
              <a:rPr lang="fr-FR"/>
              <a:t>Sixth Outline Level</a:t>
            </a:r>
            <a:endParaRPr/>
          </a:p>
          <a:p>
            <a:pPr lvl="6" algn="ctr">
              <a:buFont typeface="Arial Bold"/>
              <a:buChar char="»"/>
            </a:pPr>
            <a:r>
              <a:rPr lang="fr-FR"/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1" descr="pasted-image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-19080" y="-42840"/>
            <a:ext cx="16293960" cy="10772640"/>
          </a:xfrm>
          <a:prstGeom prst="rect">
            <a:avLst/>
          </a:prstGeom>
          <a:ln>
            <a:noFill/>
          </a:ln>
        </p:spPr>
      </p:pic>
      <p:sp>
        <p:nvSpPr>
          <p:cNvPr id="79" name="CustomShape 1"/>
          <p:cNvSpPr/>
          <p:nvPr/>
        </p:nvSpPr>
        <p:spPr>
          <a:xfrm>
            <a:off x="0" y="8534520"/>
            <a:ext cx="16265520" cy="6220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80" name="CustomShape 2"/>
          <p:cNvSpPr/>
          <p:nvPr/>
        </p:nvSpPr>
        <p:spPr>
          <a:xfrm>
            <a:off x="9102600" y="8559720"/>
            <a:ext cx="709956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81" name="CustomShape 3"/>
          <p:cNvSpPr/>
          <p:nvPr/>
        </p:nvSpPr>
        <p:spPr>
          <a:xfrm>
            <a:off x="76320" y="8559720"/>
            <a:ext cx="589284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#YourSessionHashtag</a:t>
            </a:r>
            <a:endParaRPr/>
          </a:p>
        </p:txBody>
      </p:sp>
      <p:sp>
        <p:nvSpPr>
          <p:cNvPr id="82" name="CustomShape 4"/>
          <p:cNvSpPr/>
          <p:nvPr/>
        </p:nvSpPr>
        <p:spPr>
          <a:xfrm>
            <a:off x="0" y="2751120"/>
            <a:ext cx="7696080" cy="277020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83" name="CustomShape 5"/>
          <p:cNvSpPr/>
          <p:nvPr/>
        </p:nvSpPr>
        <p:spPr>
          <a:xfrm>
            <a:off x="0" y="2050920"/>
            <a:ext cx="14101920" cy="936720"/>
          </a:xfrm>
          <a:prstGeom prst="rect">
            <a:avLst/>
          </a:prstGeom>
          <a:solidFill>
            <a:srgbClr val="f5af33"/>
          </a:solidFill>
          <a:ln>
            <a:noFill/>
          </a:ln>
        </p:spPr>
      </p:sp>
      <p:sp>
        <p:nvSpPr>
          <p:cNvPr id="84" name="CustomShape 6"/>
          <p:cNvSpPr/>
          <p:nvPr/>
        </p:nvSpPr>
        <p:spPr>
          <a:xfrm>
            <a:off x="0" y="-36360"/>
            <a:ext cx="14627160" cy="244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85" name="PlaceHolder 7"/>
          <p:cNvSpPr>
            <a:spLocks noGrp="1"/>
          </p:cNvSpPr>
          <p:nvPr>
            <p:ph type="title"/>
          </p:nvPr>
        </p:nvSpPr>
        <p:spPr>
          <a:xfrm>
            <a:off x="164880" y="22320"/>
            <a:ext cx="14355720" cy="2473200"/>
          </a:xfrm>
          <a:prstGeom prst="rect">
            <a:avLst/>
          </a:prstGeom>
        </p:spPr>
        <p:txBody>
          <a:bodyPr wrap="none" lIns="0" rIns="0" tIns="0" bIns="0" anchor="ctr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86" name="PlaceHolder 8"/>
          <p:cNvSpPr>
            <a:spLocks noGrp="1"/>
          </p:cNvSpPr>
          <p:nvPr>
            <p:ph type="body"/>
          </p:nvPr>
        </p:nvSpPr>
        <p:spPr>
          <a:xfrm>
            <a:off x="165240" y="2879280"/>
            <a:ext cx="7456320" cy="2770200"/>
          </a:xfrm>
          <a:prstGeom prst="rect">
            <a:avLst/>
          </a:prstGeom>
        </p:spPr>
        <p:txBody>
          <a:bodyPr wrap="none" lIns="0" rIns="0" tIns="0" bIns="0" anchor="ctr"/>
          <a:p>
            <a:pPr algn="ctr"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 algn="ctr">
              <a:buFont typeface="Arial Bold"/>
              <a:buChar char="–"/>
            </a:pPr>
            <a:r>
              <a:rPr lang="fr-FR"/>
              <a:t>Second Outline Level</a:t>
            </a:r>
            <a:endParaRPr/>
          </a:p>
          <a:p>
            <a:pPr lvl="2" algn="ctr">
              <a:buFont typeface="Arial Bold"/>
              <a:buChar char="•"/>
            </a:pPr>
            <a:r>
              <a:rPr lang="fr-FR"/>
              <a:t>Third Outline Level</a:t>
            </a:r>
            <a:endParaRPr/>
          </a:p>
          <a:p>
            <a:pPr lvl="3" algn="ctr">
              <a:buFont typeface="Arial Bold"/>
              <a:buChar char="–"/>
            </a:pPr>
            <a:r>
              <a:rPr lang="fr-FR"/>
              <a:t>Fourth Outline Level</a:t>
            </a:r>
            <a:endParaRPr/>
          </a:p>
          <a:p>
            <a:pPr lvl="4" algn="ctr">
              <a:buFont typeface="Arial Bold"/>
              <a:buChar char="»"/>
            </a:pPr>
            <a:r>
              <a:rPr lang="fr-FR"/>
              <a:t>Fifth Outline Level</a:t>
            </a:r>
            <a:endParaRPr/>
          </a:p>
          <a:p>
            <a:pPr lvl="5" algn="ctr">
              <a:buFont typeface="Arial Bold"/>
              <a:buChar char="»"/>
            </a:pPr>
            <a:r>
              <a:rPr lang="fr-FR"/>
              <a:t>Sixth Outline Level</a:t>
            </a:r>
            <a:endParaRPr/>
          </a:p>
          <a:p>
            <a:pPr lvl="6" algn="ctr">
              <a:buFont typeface="Arial Bold"/>
              <a:buChar char="»"/>
            </a:pPr>
            <a:r>
              <a:rPr lang="fr-FR"/>
              <a:t>Seventh Outline Level</a:t>
            </a:r>
            <a:endParaRPr/>
          </a:p>
        </p:txBody>
      </p:sp>
      <p:sp>
        <p:nvSpPr>
          <p:cNvPr id="87" name="CustomShape 9"/>
          <p:cNvSpPr/>
          <p:nvPr/>
        </p:nvSpPr>
        <p:spPr>
          <a:xfrm>
            <a:off x="0" y="7365960"/>
            <a:ext cx="16268760" cy="111456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88" name="Picture 11" descr="logo-texte-devoxx-france-une-ligne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58680" y="7380360"/>
            <a:ext cx="8547120" cy="10396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icture 1" descr="droppedImage.png"/>
          <p:cNvPicPr/>
          <p:nvPr/>
        </p:nvPicPr>
        <p:blipFill>
          <a:blip r:embed="rId2"/>
          <a:stretch>
            <a:fillRect/>
          </a:stretch>
        </p:blipFill>
        <p:spPr>
          <a:xfrm rot="5400000">
            <a:off x="11493000" y="3475080"/>
            <a:ext cx="8217000" cy="1523880"/>
          </a:xfrm>
          <a:prstGeom prst="rect">
            <a:avLst/>
          </a:prstGeom>
          <a:ln>
            <a:noFill/>
          </a:ln>
        </p:spPr>
      </p:pic>
      <p:sp>
        <p:nvSpPr>
          <p:cNvPr id="124" name="CustomShape 1"/>
          <p:cNvSpPr/>
          <p:nvPr/>
        </p:nvSpPr>
        <p:spPr>
          <a:xfrm>
            <a:off x="9102600" y="8559720"/>
            <a:ext cx="7099560" cy="558720"/>
          </a:xfrm>
          <a:prstGeom prst="pie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125" name="CustomShape 2"/>
          <p:cNvSpPr/>
          <p:nvPr/>
        </p:nvSpPr>
        <p:spPr>
          <a:xfrm>
            <a:off x="25560" y="8559720"/>
            <a:ext cx="5892480" cy="558720"/>
          </a:xfrm>
          <a:prstGeom prst="pie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Arial"/>
                <a:ea typeface="Arial"/>
              </a:rPr>
              <a:t>#DVXFR14{session hashtag}</a:t>
            </a:r>
            <a:endParaRPr/>
          </a:p>
        </p:txBody>
      </p:sp>
      <p:pic>
        <p:nvPicPr>
          <p:cNvPr id="126" name="Picture 4" descr="pasted-image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-287280" y="-17640"/>
            <a:ext cx="16830720" cy="11171520"/>
          </a:xfrm>
          <a:prstGeom prst="rect">
            <a:avLst/>
          </a:prstGeom>
          <a:ln>
            <a:noFill/>
          </a:ln>
        </p:spPr>
      </p:pic>
      <p:sp>
        <p:nvSpPr>
          <p:cNvPr id="127" name="CustomShape 3"/>
          <p:cNvSpPr/>
          <p:nvPr/>
        </p:nvSpPr>
        <p:spPr>
          <a:xfrm rot="10800000">
            <a:off x="2513160" y="-12960"/>
            <a:ext cx="8572320" cy="44290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128" name="CustomShape 4"/>
          <p:cNvSpPr/>
          <p:nvPr/>
        </p:nvSpPr>
        <p:spPr>
          <a:xfrm rot="10800000">
            <a:off x="4514400" y="-262440"/>
            <a:ext cx="7099560" cy="3613320"/>
          </a:xfrm>
          <a:prstGeom prst="rect">
            <a:avLst/>
          </a:prstGeom>
          <a:solidFill>
            <a:srgbClr val="f5af33"/>
          </a:solidFill>
          <a:ln>
            <a:noFill/>
          </a:ln>
        </p:spPr>
      </p:sp>
      <p:sp>
        <p:nvSpPr>
          <p:cNvPr id="129" name="CustomShape 5"/>
          <p:cNvSpPr/>
          <p:nvPr/>
        </p:nvSpPr>
        <p:spPr>
          <a:xfrm rot="10800000">
            <a:off x="5757840" y="-1630440"/>
            <a:ext cx="7585200" cy="371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30" name="PlaceHolder 6"/>
          <p:cNvSpPr>
            <a:spLocks noGrp="1"/>
          </p:cNvSpPr>
          <p:nvPr>
            <p:ph type="title"/>
          </p:nvPr>
        </p:nvSpPr>
        <p:spPr>
          <a:xfrm rot="18930600">
            <a:off x="7252560" y="1109160"/>
            <a:ext cx="8094600" cy="4195800"/>
          </a:xfrm>
          <a:prstGeom prst="rect">
            <a:avLst/>
          </a:prstGeom>
        </p:spPr>
        <p:txBody>
          <a:bodyPr wrap="none" lIns="0" rIns="0" tIns="0" bIns="0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131" name="CustomShape 7"/>
          <p:cNvSpPr/>
          <p:nvPr/>
        </p:nvSpPr>
        <p:spPr>
          <a:xfrm>
            <a:off x="-225360" y="8542440"/>
            <a:ext cx="16706880" cy="6220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132" name="CustomShape 8"/>
          <p:cNvSpPr/>
          <p:nvPr/>
        </p:nvSpPr>
        <p:spPr>
          <a:xfrm>
            <a:off x="10576080" y="8604360"/>
            <a:ext cx="5545080" cy="43164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133" name="CustomShape 9"/>
          <p:cNvSpPr/>
          <p:nvPr/>
        </p:nvSpPr>
        <p:spPr>
          <a:xfrm>
            <a:off x="0" y="8604360"/>
            <a:ext cx="5896080" cy="43164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#YourSessionHashtag</a:t>
            </a:r>
            <a:endParaRPr/>
          </a:p>
        </p:txBody>
      </p:sp>
      <p:pic>
        <p:nvPicPr>
          <p:cNvPr id="134" name="Picture 12" descr="logo-texte-devoxx-france-une-ligne.png"/>
          <p:cNvPicPr/>
          <p:nvPr/>
        </p:nvPicPr>
        <p:blipFill>
          <a:blip r:embed="rId4"/>
          <a:stretch>
            <a:fillRect/>
          </a:stretch>
        </p:blipFill>
        <p:spPr>
          <a:xfrm>
            <a:off x="6446880" y="8626320"/>
            <a:ext cx="3475080" cy="424080"/>
          </a:xfrm>
          <a:prstGeom prst="rect">
            <a:avLst/>
          </a:prstGeom>
          <a:ln>
            <a:noFill/>
          </a:ln>
        </p:spPr>
      </p:pic>
      <p:sp>
        <p:nvSpPr>
          <p:cNvPr id="135" name="PlaceHolder 10"/>
          <p:cNvSpPr>
            <a:spLocks noGrp="1"/>
          </p:cNvSpPr>
          <p:nvPr>
            <p:ph type="body"/>
          </p:nvPr>
        </p:nvSpPr>
        <p:spPr>
          <a:xfrm>
            <a:off x="812880" y="2139480"/>
            <a:ext cx="14631480" cy="5302800"/>
          </a:xfrm>
          <a:prstGeom prst="rect">
            <a:avLst/>
          </a:prstGeom>
        </p:spPr>
        <p:txBody>
          <a:bodyPr wrap="none" lIns="0" rIns="0" tIns="0" bIns="0"/>
          <a:p>
            <a:pPr algn="ctr"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 algn="ctr">
              <a:buFont typeface="Arial Bold"/>
              <a:buChar char="–"/>
            </a:pPr>
            <a:r>
              <a:rPr lang="fr-FR"/>
              <a:t>Second Outline Level</a:t>
            </a:r>
            <a:endParaRPr/>
          </a:p>
          <a:p>
            <a:pPr lvl="2" algn="ctr">
              <a:buFont typeface="Arial Bold"/>
              <a:buChar char="•"/>
            </a:pPr>
            <a:r>
              <a:rPr lang="fr-FR"/>
              <a:t>Third Outline Level</a:t>
            </a:r>
            <a:endParaRPr/>
          </a:p>
          <a:p>
            <a:pPr lvl="3" algn="ctr">
              <a:buFont typeface="Arial Bold"/>
              <a:buChar char="–"/>
            </a:pPr>
            <a:r>
              <a:rPr lang="fr-FR"/>
              <a:t>Fourth Outline Level</a:t>
            </a:r>
            <a:endParaRPr/>
          </a:p>
          <a:p>
            <a:pPr lvl="4" algn="ctr">
              <a:buFont typeface="Arial Bold"/>
              <a:buChar char="»"/>
            </a:pPr>
            <a:r>
              <a:rPr lang="fr-FR"/>
              <a:t>Fifth Outline Level</a:t>
            </a:r>
            <a:endParaRPr/>
          </a:p>
          <a:p>
            <a:pPr lvl="5" algn="ctr">
              <a:buFont typeface="Arial Bold"/>
              <a:buChar char="»"/>
            </a:pPr>
            <a:r>
              <a:rPr lang="fr-FR"/>
              <a:t>Sixth Outline Level</a:t>
            </a:r>
            <a:endParaRPr/>
          </a:p>
          <a:p>
            <a:pPr lvl="6" algn="ctr">
              <a:buFont typeface="Arial Bold"/>
              <a:buChar char="»"/>
            </a:pPr>
            <a:r>
              <a:rPr lang="fr-FR"/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Image 2" descr="AG_Toine_cc_louvre.jpg"/>
          <p:cNvPicPr/>
          <p:nvPr/>
        </p:nvPicPr>
        <p:blipFill>
          <a:blip r:embed="rId2"/>
          <a:stretch>
            <a:fillRect/>
          </a:stretch>
        </p:blipFill>
        <p:spPr>
          <a:xfrm>
            <a:off x="-12600" y="0"/>
            <a:ext cx="14098320" cy="9144000"/>
          </a:xfrm>
          <a:prstGeom prst="rect">
            <a:avLst/>
          </a:prstGeom>
          <a:ln>
            <a:noFill/>
          </a:ln>
        </p:spPr>
      </p:pic>
      <p:pic>
        <p:nvPicPr>
          <p:cNvPr id="171" name="Picture 2" descr="droppedImage.tiff"/>
          <p:cNvPicPr/>
          <p:nvPr/>
        </p:nvPicPr>
        <p:blipFill>
          <a:blip r:embed="rId3"/>
          <a:stretch>
            <a:fillRect/>
          </a:stretch>
        </p:blipFill>
        <p:spPr>
          <a:xfrm rot="5400000">
            <a:off x="11493000" y="3475080"/>
            <a:ext cx="8217000" cy="1523880"/>
          </a:xfrm>
          <a:prstGeom prst="rect">
            <a:avLst/>
          </a:prstGeom>
          <a:ln>
            <a:noFill/>
          </a:ln>
        </p:spPr>
      </p:pic>
      <p:sp>
        <p:nvSpPr>
          <p:cNvPr id="172" name="CustomShape 1"/>
          <p:cNvSpPr/>
          <p:nvPr/>
        </p:nvSpPr>
        <p:spPr>
          <a:xfrm>
            <a:off x="9102600" y="8559720"/>
            <a:ext cx="7099560" cy="558720"/>
          </a:xfrm>
          <a:prstGeom prst="pie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173" name="CustomShape 2"/>
          <p:cNvSpPr/>
          <p:nvPr/>
        </p:nvSpPr>
        <p:spPr>
          <a:xfrm>
            <a:off x="25560" y="8559720"/>
            <a:ext cx="5892480" cy="558720"/>
          </a:xfrm>
          <a:prstGeom prst="pie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Arial"/>
                <a:ea typeface="Arial"/>
              </a:rPr>
              <a:t>#DVXFR14{session hashtag}</a:t>
            </a:r>
            <a:endParaRPr/>
          </a:p>
        </p:txBody>
      </p:sp>
      <p:sp>
        <p:nvSpPr>
          <p:cNvPr id="174" name="CustomShape 3"/>
          <p:cNvSpPr/>
          <p:nvPr/>
        </p:nvSpPr>
        <p:spPr>
          <a:xfrm rot="10800000">
            <a:off x="2513160" y="-12960"/>
            <a:ext cx="8572320" cy="44290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175" name="CustomShape 4"/>
          <p:cNvSpPr/>
          <p:nvPr/>
        </p:nvSpPr>
        <p:spPr>
          <a:xfrm rot="10800000">
            <a:off x="4514400" y="-360"/>
            <a:ext cx="7099560" cy="3351240"/>
          </a:xfrm>
          <a:prstGeom prst="rect">
            <a:avLst/>
          </a:prstGeom>
          <a:solidFill>
            <a:srgbClr val="f5af33"/>
          </a:solidFill>
          <a:ln>
            <a:noFill/>
          </a:ln>
        </p:spPr>
      </p:sp>
      <p:sp>
        <p:nvSpPr>
          <p:cNvPr id="176" name="CustomShape 5"/>
          <p:cNvSpPr/>
          <p:nvPr/>
        </p:nvSpPr>
        <p:spPr>
          <a:xfrm rot="10800000">
            <a:off x="7407000" y="-360"/>
            <a:ext cx="4314600" cy="211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77" name="PlaceHolder 6"/>
          <p:cNvSpPr>
            <a:spLocks noGrp="1"/>
          </p:cNvSpPr>
          <p:nvPr>
            <p:ph type="title"/>
          </p:nvPr>
        </p:nvSpPr>
        <p:spPr>
          <a:xfrm rot="18930600">
            <a:off x="7540200" y="1810800"/>
            <a:ext cx="6492960" cy="4030920"/>
          </a:xfrm>
          <a:prstGeom prst="rect">
            <a:avLst/>
          </a:prstGeom>
        </p:spPr>
        <p:txBody>
          <a:bodyPr wrap="none" lIns="0" rIns="0" tIns="0" bIns="0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178" name="CustomShape 7"/>
          <p:cNvSpPr/>
          <p:nvPr/>
        </p:nvSpPr>
        <p:spPr>
          <a:xfrm>
            <a:off x="0" y="8534520"/>
            <a:ext cx="16256160" cy="6094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179" name="CustomShape 8"/>
          <p:cNvSpPr/>
          <p:nvPr/>
        </p:nvSpPr>
        <p:spPr>
          <a:xfrm>
            <a:off x="9102600" y="8559720"/>
            <a:ext cx="709956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180" name="CustomShape 9"/>
          <p:cNvSpPr/>
          <p:nvPr/>
        </p:nvSpPr>
        <p:spPr>
          <a:xfrm>
            <a:off x="76320" y="8559720"/>
            <a:ext cx="591804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#YourSessionHashtag</a:t>
            </a:r>
            <a:endParaRPr/>
          </a:p>
        </p:txBody>
      </p:sp>
      <p:pic>
        <p:nvPicPr>
          <p:cNvPr id="181" name="Picture 12" descr="logo-texte-devoxx-france-une-ligne.png"/>
          <p:cNvPicPr/>
          <p:nvPr/>
        </p:nvPicPr>
        <p:blipFill>
          <a:blip r:embed="rId4"/>
          <a:stretch>
            <a:fillRect/>
          </a:stretch>
        </p:blipFill>
        <p:spPr>
          <a:xfrm>
            <a:off x="6446880" y="8626320"/>
            <a:ext cx="3475080" cy="424080"/>
          </a:xfrm>
          <a:prstGeom prst="rect">
            <a:avLst/>
          </a:prstGeom>
          <a:ln>
            <a:noFill/>
          </a:ln>
        </p:spPr>
      </p:pic>
      <p:sp>
        <p:nvSpPr>
          <p:cNvPr id="182" name="PlaceHolder 10"/>
          <p:cNvSpPr>
            <a:spLocks noGrp="1"/>
          </p:cNvSpPr>
          <p:nvPr>
            <p:ph type="body"/>
          </p:nvPr>
        </p:nvSpPr>
        <p:spPr>
          <a:xfrm>
            <a:off x="812880" y="2139480"/>
            <a:ext cx="14631480" cy="5302800"/>
          </a:xfrm>
          <a:prstGeom prst="rect">
            <a:avLst/>
          </a:prstGeom>
        </p:spPr>
        <p:txBody>
          <a:bodyPr wrap="none" lIns="0" rIns="0" tIns="0" bIns="0"/>
          <a:p>
            <a:pPr algn="ctr"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 algn="ctr">
              <a:buFont typeface="Arial Bold"/>
              <a:buChar char="–"/>
            </a:pPr>
            <a:r>
              <a:rPr lang="fr-FR"/>
              <a:t>Second Outline Level</a:t>
            </a:r>
            <a:endParaRPr/>
          </a:p>
          <a:p>
            <a:pPr lvl="2" algn="ctr">
              <a:buFont typeface="Arial Bold"/>
              <a:buChar char="•"/>
            </a:pPr>
            <a:r>
              <a:rPr lang="fr-FR"/>
              <a:t>Third Outline Level</a:t>
            </a:r>
            <a:endParaRPr/>
          </a:p>
          <a:p>
            <a:pPr lvl="3" algn="ctr">
              <a:buFont typeface="Arial Bold"/>
              <a:buChar char="–"/>
            </a:pPr>
            <a:r>
              <a:rPr lang="fr-FR"/>
              <a:t>Fourth Outline Level</a:t>
            </a:r>
            <a:endParaRPr/>
          </a:p>
          <a:p>
            <a:pPr lvl="4" algn="ctr">
              <a:buFont typeface="Arial Bold"/>
              <a:buChar char="»"/>
            </a:pPr>
            <a:r>
              <a:rPr lang="fr-FR"/>
              <a:t>Fifth Outline Level</a:t>
            </a:r>
            <a:endParaRPr/>
          </a:p>
          <a:p>
            <a:pPr lvl="5" algn="ctr">
              <a:buFont typeface="Arial Bold"/>
              <a:buChar char="»"/>
            </a:pPr>
            <a:r>
              <a:rPr lang="fr-FR"/>
              <a:t>Sixth Outline Level</a:t>
            </a:r>
            <a:endParaRPr/>
          </a:p>
          <a:p>
            <a:pPr lvl="6" algn="ctr">
              <a:buFont typeface="Arial Bold"/>
              <a:buChar char="»"/>
            </a:pPr>
            <a:r>
              <a:rPr lang="fr-FR"/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0" y="-12600"/>
            <a:ext cx="16243200" cy="163836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18" name="PlaceHolder 2"/>
          <p:cNvSpPr>
            <a:spLocks noGrp="1"/>
          </p:cNvSpPr>
          <p:nvPr>
            <p:ph type="title"/>
          </p:nvPr>
        </p:nvSpPr>
        <p:spPr>
          <a:xfrm>
            <a:off x="1798560" y="126720"/>
            <a:ext cx="14351040" cy="1498680"/>
          </a:xfrm>
          <a:prstGeom prst="rect">
            <a:avLst/>
          </a:prstGeom>
        </p:spPr>
        <p:txBody>
          <a:bodyPr wrap="none" lIns="0" rIns="0" tIns="0" bIns="0" anchor="ctr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219" name="Line 3"/>
          <p:cNvSpPr/>
          <p:nvPr/>
        </p:nvSpPr>
        <p:spPr>
          <a:xfrm>
            <a:off x="1782720" y="1601640"/>
            <a:ext cx="14382720" cy="0"/>
          </a:xfrm>
          <a:prstGeom prst="line">
            <a:avLst/>
          </a:prstGeom>
          <a:ln w="63360">
            <a:solidFill>
              <a:srgbClr val="f5af33"/>
            </a:solidFill>
            <a:miter/>
          </a:ln>
        </p:spPr>
      </p:sp>
      <p:sp>
        <p:nvSpPr>
          <p:cNvPr id="220" name="CustomShape 4"/>
          <p:cNvSpPr/>
          <p:nvPr/>
        </p:nvSpPr>
        <p:spPr>
          <a:xfrm>
            <a:off x="0" y="8534520"/>
            <a:ext cx="16256160" cy="6094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221" name="CustomShape 5"/>
          <p:cNvSpPr/>
          <p:nvPr/>
        </p:nvSpPr>
        <p:spPr>
          <a:xfrm>
            <a:off x="11584080" y="8559720"/>
            <a:ext cx="461808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222" name="CustomShape 6"/>
          <p:cNvSpPr/>
          <p:nvPr/>
        </p:nvSpPr>
        <p:spPr>
          <a:xfrm>
            <a:off x="76320" y="8559720"/>
            <a:ext cx="589284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#YourSessionHashtag</a:t>
            </a:r>
            <a:endParaRPr/>
          </a:p>
        </p:txBody>
      </p:sp>
      <p:pic>
        <p:nvPicPr>
          <p:cNvPr id="223" name="Picture 7" descr="logo-texte-devoxx-france-une-ligne.png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3345480" y="3780360"/>
            <a:ext cx="7562880" cy="919080"/>
          </a:xfrm>
          <a:prstGeom prst="rect">
            <a:avLst/>
          </a:prstGeom>
          <a:ln>
            <a:noFill/>
          </a:ln>
        </p:spPr>
      </p:pic>
      <p:sp>
        <p:nvSpPr>
          <p:cNvPr id="224" name="PlaceHolder 7"/>
          <p:cNvSpPr>
            <a:spLocks noGrp="1"/>
          </p:cNvSpPr>
          <p:nvPr>
            <p:ph type="body"/>
          </p:nvPr>
        </p:nvSpPr>
        <p:spPr>
          <a:xfrm>
            <a:off x="812880" y="2139480"/>
            <a:ext cx="14631480" cy="5302800"/>
          </a:xfrm>
          <a:prstGeom prst="rect">
            <a:avLst/>
          </a:prstGeom>
        </p:spPr>
        <p:txBody>
          <a:bodyPr wrap="none" lIns="0" rIns="0" tIns="0" bIns="0"/>
          <a:p>
            <a:pPr algn="ctr"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 algn="ctr">
              <a:buFont typeface="Arial Bold"/>
              <a:buChar char="–"/>
            </a:pPr>
            <a:r>
              <a:rPr lang="fr-FR"/>
              <a:t>Second Outline Level</a:t>
            </a:r>
            <a:endParaRPr/>
          </a:p>
          <a:p>
            <a:pPr lvl="2" algn="ctr">
              <a:buFont typeface="Arial Bold"/>
              <a:buChar char="•"/>
            </a:pPr>
            <a:r>
              <a:rPr lang="fr-FR"/>
              <a:t>Third Outline Level</a:t>
            </a:r>
            <a:endParaRPr/>
          </a:p>
          <a:p>
            <a:pPr lvl="3" algn="ctr">
              <a:buFont typeface="Arial Bold"/>
              <a:buChar char="–"/>
            </a:pPr>
            <a:r>
              <a:rPr lang="fr-FR"/>
              <a:t>Fourth Outline Level</a:t>
            </a:r>
            <a:endParaRPr/>
          </a:p>
          <a:p>
            <a:pPr lvl="4" algn="ctr">
              <a:buFont typeface="Arial Bold"/>
              <a:buChar char="»"/>
            </a:pPr>
            <a:r>
              <a:rPr lang="fr-FR"/>
              <a:t>Fifth Outline Level</a:t>
            </a:r>
            <a:endParaRPr/>
          </a:p>
          <a:p>
            <a:pPr lvl="5" algn="ctr">
              <a:buFont typeface="Arial Bold"/>
              <a:buChar char="»"/>
            </a:pPr>
            <a:r>
              <a:rPr lang="fr-FR"/>
              <a:t>Sixth Outline Level</a:t>
            </a:r>
            <a:endParaRPr/>
          </a:p>
          <a:p>
            <a:pPr lvl="6" algn="ctr">
              <a:buFont typeface="Arial Bold"/>
              <a:buChar char="»"/>
            </a:pPr>
            <a:r>
              <a:rPr lang="fr-FR"/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Picture 1" descr="pasted-image.png"/>
          <p:cNvPicPr/>
          <p:nvPr/>
        </p:nvPicPr>
        <p:blipFill>
          <a:blip r:embed="rId2"/>
          <a:srcRect l="0" t="12619" r="0" b="0"/>
          <a:stretch>
            <a:fillRect/>
          </a:stretch>
        </p:blipFill>
        <p:spPr>
          <a:xfrm>
            <a:off x="-25560" y="0"/>
            <a:ext cx="16306920" cy="10686960"/>
          </a:xfrm>
          <a:prstGeom prst="rect">
            <a:avLst/>
          </a:prstGeom>
          <a:ln>
            <a:noFill/>
          </a:ln>
        </p:spPr>
      </p:pic>
      <p:sp>
        <p:nvSpPr>
          <p:cNvPr id="260" name="CustomShape 1"/>
          <p:cNvSpPr/>
          <p:nvPr/>
        </p:nvSpPr>
        <p:spPr>
          <a:xfrm>
            <a:off x="9102600" y="8559720"/>
            <a:ext cx="7099560" cy="558720"/>
          </a:xfrm>
          <a:prstGeom prst="pie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261" name="CustomShape 2"/>
          <p:cNvSpPr/>
          <p:nvPr/>
        </p:nvSpPr>
        <p:spPr>
          <a:xfrm rot="10800000">
            <a:off x="2513160" y="-12960"/>
            <a:ext cx="8572320" cy="44290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262" name="CustomShape 3"/>
          <p:cNvSpPr/>
          <p:nvPr/>
        </p:nvSpPr>
        <p:spPr>
          <a:xfrm rot="10800000">
            <a:off x="4514400" y="-360"/>
            <a:ext cx="7099560" cy="3351240"/>
          </a:xfrm>
          <a:prstGeom prst="rect">
            <a:avLst/>
          </a:prstGeom>
          <a:solidFill>
            <a:srgbClr val="f5af33"/>
          </a:solidFill>
          <a:ln>
            <a:noFill/>
          </a:ln>
        </p:spPr>
      </p:sp>
      <p:sp>
        <p:nvSpPr>
          <p:cNvPr id="263" name="PlaceHolder 4"/>
          <p:cNvSpPr>
            <a:spLocks noGrp="1"/>
          </p:cNvSpPr>
          <p:nvPr>
            <p:ph type="title"/>
          </p:nvPr>
        </p:nvSpPr>
        <p:spPr>
          <a:xfrm rot="18900000">
            <a:off x="7821720" y="1839600"/>
            <a:ext cx="6703920" cy="4354560"/>
          </a:xfrm>
          <a:prstGeom prst="rect">
            <a:avLst/>
          </a:prstGeom>
        </p:spPr>
        <p:txBody>
          <a:bodyPr wrap="none" lIns="0" rIns="0" tIns="0" bIns="0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264" name="CustomShape 5"/>
          <p:cNvSpPr/>
          <p:nvPr/>
        </p:nvSpPr>
        <p:spPr>
          <a:xfrm>
            <a:off x="0" y="8534520"/>
            <a:ext cx="16256160" cy="6094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265" name="CustomShape 6"/>
          <p:cNvSpPr/>
          <p:nvPr/>
        </p:nvSpPr>
        <p:spPr>
          <a:xfrm>
            <a:off x="10072800" y="8559720"/>
            <a:ext cx="601812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266" name="CustomShape 7"/>
          <p:cNvSpPr/>
          <p:nvPr/>
        </p:nvSpPr>
        <p:spPr>
          <a:xfrm>
            <a:off x="147600" y="8559720"/>
            <a:ext cx="589284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#YourSessionHashtag</a:t>
            </a:r>
            <a:endParaRPr/>
          </a:p>
        </p:txBody>
      </p:sp>
      <p:pic>
        <p:nvPicPr>
          <p:cNvPr id="267" name="Picture 10" descr="logo-texte-devoxx-france-une-ligne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6446880" y="8626320"/>
            <a:ext cx="3475080" cy="424080"/>
          </a:xfrm>
          <a:prstGeom prst="rect">
            <a:avLst/>
          </a:prstGeom>
          <a:ln>
            <a:noFill/>
          </a:ln>
        </p:spPr>
      </p:pic>
      <p:sp>
        <p:nvSpPr>
          <p:cNvPr id="268" name="CustomShape 8"/>
          <p:cNvSpPr/>
          <p:nvPr/>
        </p:nvSpPr>
        <p:spPr>
          <a:xfrm rot="10800000">
            <a:off x="7480440" y="0"/>
            <a:ext cx="4535280" cy="1954080"/>
          </a:xfrm>
          <a:prstGeom prst="pie">
            <a:avLst/>
          </a:prstGeom>
          <a:solidFill>
            <a:srgbClr val="ffffff"/>
          </a:solidFill>
          <a:ln>
            <a:noFill/>
          </a:ln>
        </p:spPr>
        <p:txBody>
          <a:bodyPr lIns="0" rIns="0" tIns="0" bIns="0" anchor="ctr"/>
          <a:p>
            <a:pPr algn="ctr">
              <a:buFont typeface="StarSymbol"/>
              <a:buChar char=""/>
            </a:pPr>
            <a:endParaRPr/>
          </a:p>
          <a:p>
            <a:pPr algn="ctr">
              <a:buFont typeface="StarSymbol"/>
              <a:buChar char=""/>
            </a:pPr>
            <a:endParaRPr/>
          </a:p>
        </p:txBody>
      </p:sp>
      <p:sp>
        <p:nvSpPr>
          <p:cNvPr id="269" name="PlaceHolder 9"/>
          <p:cNvSpPr>
            <a:spLocks noGrp="1"/>
          </p:cNvSpPr>
          <p:nvPr>
            <p:ph type="body"/>
          </p:nvPr>
        </p:nvSpPr>
        <p:spPr>
          <a:xfrm>
            <a:off x="812880" y="2139480"/>
            <a:ext cx="14631480" cy="5302800"/>
          </a:xfrm>
          <a:prstGeom prst="rect">
            <a:avLst/>
          </a:prstGeom>
        </p:spPr>
        <p:txBody>
          <a:bodyPr wrap="none" lIns="0" rIns="0" tIns="0" bIns="0"/>
          <a:p>
            <a:pPr algn="ctr"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 algn="ctr">
              <a:buFont typeface="Arial Bold"/>
              <a:buChar char="–"/>
            </a:pPr>
            <a:r>
              <a:rPr lang="fr-FR"/>
              <a:t>Second Outline Level</a:t>
            </a:r>
            <a:endParaRPr/>
          </a:p>
          <a:p>
            <a:pPr lvl="2" algn="ctr">
              <a:buFont typeface="Arial Bold"/>
              <a:buChar char="•"/>
            </a:pPr>
            <a:r>
              <a:rPr lang="fr-FR"/>
              <a:t>Third Outline Level</a:t>
            </a:r>
            <a:endParaRPr/>
          </a:p>
          <a:p>
            <a:pPr lvl="3" algn="ctr">
              <a:buFont typeface="Arial Bold"/>
              <a:buChar char="–"/>
            </a:pPr>
            <a:r>
              <a:rPr lang="fr-FR"/>
              <a:t>Fourth Outline Level</a:t>
            </a:r>
            <a:endParaRPr/>
          </a:p>
          <a:p>
            <a:pPr lvl="4" algn="ctr">
              <a:buFont typeface="Arial Bold"/>
              <a:buChar char="»"/>
            </a:pPr>
            <a:r>
              <a:rPr lang="fr-FR"/>
              <a:t>Fifth Outline Level</a:t>
            </a:r>
            <a:endParaRPr/>
          </a:p>
          <a:p>
            <a:pPr lvl="5" algn="ctr">
              <a:buFont typeface="Arial Bold"/>
              <a:buChar char="»"/>
            </a:pPr>
            <a:r>
              <a:rPr lang="fr-FR"/>
              <a:t>Sixth Outline Level</a:t>
            </a:r>
            <a:endParaRPr/>
          </a:p>
          <a:p>
            <a:pPr lvl="6" algn="ctr">
              <a:buFont typeface="Arial Bold"/>
              <a:buChar char="»"/>
            </a:pPr>
            <a:r>
              <a:rPr lang="fr-FR"/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0" y="-12600"/>
            <a:ext cx="16243200" cy="163836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05" name="PlaceHolder 2"/>
          <p:cNvSpPr>
            <a:spLocks noGrp="1"/>
          </p:cNvSpPr>
          <p:nvPr>
            <p:ph type="title"/>
          </p:nvPr>
        </p:nvSpPr>
        <p:spPr>
          <a:xfrm>
            <a:off x="1574280" y="126720"/>
            <a:ext cx="14330520" cy="1498680"/>
          </a:xfrm>
          <a:prstGeom prst="rect">
            <a:avLst/>
          </a:prstGeom>
        </p:spPr>
        <p:txBody>
          <a:bodyPr wrap="none" lIns="0" rIns="0" tIns="0" bIns="0" anchor="ctr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306" name="PlaceHolder 3"/>
          <p:cNvSpPr>
            <a:spLocks noGrp="1"/>
          </p:cNvSpPr>
          <p:nvPr>
            <p:ph type="body"/>
          </p:nvPr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wrap="none" lIns="0" rIns="0" tIns="0" bIns="0"/>
          <a:p>
            <a:pPr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>
              <a:buFont typeface="Arial Bold"/>
              <a:buChar char="–"/>
            </a:pPr>
            <a:r>
              <a:rPr lang="fr-FR"/>
              <a:t>Second Outline Level</a:t>
            </a:r>
            <a:endParaRPr/>
          </a:p>
          <a:p>
            <a:pPr lvl="2" algn="ctr">
              <a:buFont typeface="Arial Bold"/>
              <a:buChar char="•"/>
            </a:pPr>
            <a:r>
              <a:rPr lang="fr-FR"/>
              <a:t>Third Outline Level</a:t>
            </a:r>
            <a:endParaRPr/>
          </a:p>
          <a:p>
            <a:pPr lvl="3">
              <a:buFont typeface="Arial Bold"/>
              <a:buChar char="–"/>
            </a:pPr>
            <a:r>
              <a:rPr lang="fr-FR"/>
              <a:t>Fourth Outline Level</a:t>
            </a:r>
            <a:endParaRPr/>
          </a:p>
          <a:p>
            <a:pPr lvl="4">
              <a:buFont typeface="Arial Bold"/>
              <a:buChar char="»"/>
            </a:pPr>
            <a:r>
              <a:rPr lang="fr-FR"/>
              <a:t>Fifth Outline Level</a:t>
            </a:r>
            <a:endParaRPr/>
          </a:p>
          <a:p>
            <a:pPr lvl="5">
              <a:buFont typeface="Arial Bold"/>
              <a:buChar char="»"/>
            </a:pPr>
            <a:r>
              <a:rPr lang="fr-FR"/>
              <a:t>Sixth Outline Level</a:t>
            </a:r>
            <a:endParaRPr/>
          </a:p>
          <a:p>
            <a:pPr lvl="6">
              <a:buFont typeface="Arial Bold"/>
              <a:buChar char="»"/>
            </a:pPr>
            <a:r>
              <a:rPr lang="fr-FR"/>
              <a:t>Seventh Outline Level</a:t>
            </a:r>
            <a:endParaRPr/>
          </a:p>
        </p:txBody>
      </p:sp>
      <p:sp>
        <p:nvSpPr>
          <p:cNvPr id="307" name="Line 4"/>
          <p:cNvSpPr/>
          <p:nvPr/>
        </p:nvSpPr>
        <p:spPr>
          <a:xfrm>
            <a:off x="1574640" y="1619280"/>
            <a:ext cx="14330520" cy="0"/>
          </a:xfrm>
          <a:prstGeom prst="line">
            <a:avLst/>
          </a:prstGeom>
          <a:ln w="63360">
            <a:solidFill>
              <a:srgbClr val="f5af33"/>
            </a:solidFill>
            <a:miter/>
          </a:ln>
        </p:spPr>
      </p:sp>
      <p:sp>
        <p:nvSpPr>
          <p:cNvPr id="308" name="CustomShape 5"/>
          <p:cNvSpPr/>
          <p:nvPr/>
        </p:nvSpPr>
        <p:spPr>
          <a:xfrm>
            <a:off x="0" y="8534520"/>
            <a:ext cx="16256160" cy="6094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309" name="CustomShape 6"/>
          <p:cNvSpPr/>
          <p:nvPr/>
        </p:nvSpPr>
        <p:spPr>
          <a:xfrm>
            <a:off x="8991720" y="8559720"/>
            <a:ext cx="709920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310" name="CustomShape 7"/>
          <p:cNvSpPr/>
          <p:nvPr/>
        </p:nvSpPr>
        <p:spPr>
          <a:xfrm>
            <a:off x="76320" y="8559720"/>
            <a:ext cx="589284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#YourSessionHashtag</a:t>
            </a:r>
            <a:endParaRPr/>
          </a:p>
        </p:txBody>
      </p:sp>
      <p:pic>
        <p:nvPicPr>
          <p:cNvPr id="311" name="Picture 8" descr="logo-texte-devoxx-france-une-ligne.png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3345480" y="3780360"/>
            <a:ext cx="7562880" cy="919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0" y="8534520"/>
            <a:ext cx="16256160" cy="609480"/>
          </a:xfrm>
          <a:prstGeom prst="rect">
            <a:avLst/>
          </a:prstGeom>
          <a:solidFill>
            <a:srgbClr val="53b6bc"/>
          </a:solidFill>
          <a:ln>
            <a:noFill/>
          </a:ln>
        </p:spPr>
      </p:sp>
      <p:sp>
        <p:nvSpPr>
          <p:cNvPr id="347" name="CustomShape 2"/>
          <p:cNvSpPr/>
          <p:nvPr/>
        </p:nvSpPr>
        <p:spPr>
          <a:xfrm>
            <a:off x="9064800" y="8559720"/>
            <a:ext cx="709920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r"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@YourTwitterHandle</a:t>
            </a:r>
            <a:endParaRPr/>
          </a:p>
        </p:txBody>
      </p:sp>
      <p:sp>
        <p:nvSpPr>
          <p:cNvPr id="348" name="CustomShape 3"/>
          <p:cNvSpPr/>
          <p:nvPr/>
        </p:nvSpPr>
        <p:spPr>
          <a:xfrm>
            <a:off x="74520" y="8559720"/>
            <a:ext cx="5892840" cy="558720"/>
          </a:xfrm>
          <a:prstGeom prst="pie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Arial"/>
                <a:ea typeface="Arial"/>
              </a:rPr>
              <a:t>#YourSessionHashtag</a:t>
            </a:r>
            <a:endParaRPr/>
          </a:p>
        </p:txBody>
      </p:sp>
      <p:pic>
        <p:nvPicPr>
          <p:cNvPr id="349" name="Picture 5" descr="logo-texte-devoxx-france-une-ligne.png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3345480" y="3780360"/>
            <a:ext cx="7562880" cy="919080"/>
          </a:xfrm>
          <a:prstGeom prst="rect">
            <a:avLst/>
          </a:prstGeom>
          <a:ln>
            <a:noFill/>
          </a:ln>
        </p:spPr>
      </p:pic>
      <p:sp>
        <p:nvSpPr>
          <p:cNvPr id="350" name="PlaceHolder 4"/>
          <p:cNvSpPr>
            <a:spLocks noGrp="1"/>
          </p:cNvSpPr>
          <p:nvPr>
            <p:ph type="title"/>
          </p:nvPr>
        </p:nvSpPr>
        <p:spPr>
          <a:xfrm>
            <a:off x="812880" y="364680"/>
            <a:ext cx="14631480" cy="1526400"/>
          </a:xfrm>
          <a:prstGeom prst="rect">
            <a:avLst/>
          </a:prstGeom>
        </p:spPr>
        <p:txBody>
          <a:bodyPr wrap="none" lIns="0" rIns="0" tIns="0" bIns="0" anchor="ctr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351" name="PlaceHolder 5"/>
          <p:cNvSpPr>
            <a:spLocks noGrp="1"/>
          </p:cNvSpPr>
          <p:nvPr>
            <p:ph type="body"/>
          </p:nvPr>
        </p:nvSpPr>
        <p:spPr>
          <a:xfrm>
            <a:off x="812880" y="2139480"/>
            <a:ext cx="14631480" cy="5302800"/>
          </a:xfrm>
          <a:prstGeom prst="rect">
            <a:avLst/>
          </a:prstGeom>
        </p:spPr>
        <p:txBody>
          <a:bodyPr wrap="none" lIns="0" rIns="0" tIns="0" bIns="0"/>
          <a:p>
            <a:pPr algn="ctr"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 algn="ctr">
              <a:buFont typeface="Arial Bold"/>
              <a:buChar char="–"/>
            </a:pPr>
            <a:r>
              <a:rPr lang="fr-FR"/>
              <a:t>Second Outline Level</a:t>
            </a:r>
            <a:endParaRPr/>
          </a:p>
          <a:p>
            <a:pPr lvl="2" algn="ctr">
              <a:buFont typeface="Arial Bold"/>
              <a:buChar char="•"/>
            </a:pPr>
            <a:r>
              <a:rPr lang="fr-FR"/>
              <a:t>Third Outline Level</a:t>
            </a:r>
            <a:endParaRPr/>
          </a:p>
          <a:p>
            <a:pPr lvl="3" algn="ctr">
              <a:buFont typeface="Arial Bold"/>
              <a:buChar char="–"/>
            </a:pPr>
            <a:r>
              <a:rPr lang="fr-FR"/>
              <a:t>Fourth Outline Level</a:t>
            </a:r>
            <a:endParaRPr/>
          </a:p>
          <a:p>
            <a:pPr lvl="4" algn="ctr">
              <a:buFont typeface="Arial Bold"/>
              <a:buChar char="»"/>
            </a:pPr>
            <a:r>
              <a:rPr lang="fr-FR"/>
              <a:t>Fifth Outline Level</a:t>
            </a:r>
            <a:endParaRPr/>
          </a:p>
          <a:p>
            <a:pPr lvl="5" algn="ctr">
              <a:buFont typeface="Arial Bold"/>
              <a:buChar char="»"/>
            </a:pPr>
            <a:r>
              <a:rPr lang="fr-FR"/>
              <a:t>Sixth Outline Level</a:t>
            </a:r>
            <a:endParaRPr/>
          </a:p>
          <a:p>
            <a:pPr lvl="6" algn="ctr">
              <a:buFont typeface="Arial Bold"/>
              <a:buChar char="»"/>
            </a:pPr>
            <a:r>
              <a:rPr lang="fr-FR"/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TextShape 1"/>
          <p:cNvSpPr txBox="1"/>
          <p:nvPr/>
        </p:nvSpPr>
        <p:spPr>
          <a:xfrm>
            <a:off x="164880" y="22320"/>
            <a:ext cx="14355720" cy="247320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7200">
                <a:solidFill>
                  <a:srgbClr val="53b6bc"/>
                </a:solidFill>
                <a:latin typeface="Trebuchet MS Bold"/>
                <a:ea typeface="Trebuchet MS Bold"/>
              </a:rPr>
              <a:t>Sample presentation</a:t>
            </a:r>
            <a:endParaRPr/>
          </a:p>
        </p:txBody>
      </p:sp>
      <p:sp>
        <p:nvSpPr>
          <p:cNvPr id="387" name="TextShape 2"/>
          <p:cNvSpPr txBox="1"/>
          <p:nvPr/>
        </p:nvSpPr>
        <p:spPr>
          <a:xfrm>
            <a:off x="165240" y="2879280"/>
            <a:ext cx="7456320" cy="277020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Trebuchet MS Bold"/>
                <a:ea typeface="Trebuchet MS Bold"/>
              </a:rPr>
              <a:t>@your_twitter_handle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Trebuchet MS Bold"/>
                <a:ea typeface="Trebuchet MS Bold"/>
              </a:rPr>
              <a:t>Your company, your web site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ffffff"/>
                </a:solidFill>
                <a:latin typeface="Trebuchet MS Bold"/>
                <a:ea typeface="Trebuchet MS Bold"/>
              </a:rPr>
              <a:t>Who you are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TextShape 1"/>
          <p:cNvSpPr txBox="1"/>
          <p:nvPr/>
        </p:nvSpPr>
        <p:spPr>
          <a:xfrm>
            <a:off x="1574280" y="126720"/>
            <a:ext cx="14330520" cy="149868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53b6bc"/>
                </a:solidFill>
                <a:latin typeface="Trebuchet MS Bold"/>
                <a:ea typeface="Trebuchet MS Bold"/>
              </a:rPr>
              <a:t>Use images (wisely)</a:t>
            </a:r>
            <a:endParaRPr/>
          </a:p>
        </p:txBody>
      </p:sp>
      <p:sp>
        <p:nvSpPr>
          <p:cNvPr id="404" name="TextShape 2"/>
          <p:cNvSpPr txBox="1"/>
          <p:nvPr/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4200">
                <a:solidFill>
                  <a:srgbClr val="000000"/>
                </a:solidFill>
                <a:latin typeface="Trebuchet MS"/>
                <a:ea typeface="Trebuchet MS"/>
              </a:rPr>
              <a:t>Some web sites with free HD photos :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 u="sng">
                <a:solidFill>
                  <a:srgbClr val="000000"/>
                </a:solidFill>
                <a:latin typeface="Trebuchet MS"/>
                <a:ea typeface="ＭＳ Ｐゴシック"/>
              </a:rPr>
              <a:t>http://www.colourlovers.com/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ＭＳ Ｐゴシック"/>
              </a:rPr>
              <a:t>http://www.flickr.com/creativecommons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 u="sng">
                <a:solidFill>
                  <a:srgbClr val="000000"/>
                </a:solidFill>
                <a:latin typeface="Trebuchet MS"/>
                <a:ea typeface="ＭＳ Ｐゴシック"/>
              </a:rPr>
              <a:t>http://www.morguefile.com/archive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TextShape 1"/>
          <p:cNvSpPr txBox="1"/>
          <p:nvPr/>
        </p:nvSpPr>
        <p:spPr>
          <a:xfrm>
            <a:off x="1574280" y="126720"/>
            <a:ext cx="14330520" cy="149868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53b6bc"/>
                </a:solidFill>
                <a:latin typeface="Trebuchet MS Bold"/>
                <a:ea typeface="Trebuchet MS Bold"/>
              </a:rPr>
              <a:t>Pensez à utiliser des images</a:t>
            </a:r>
            <a:endParaRPr/>
          </a:p>
        </p:txBody>
      </p:sp>
      <p:sp>
        <p:nvSpPr>
          <p:cNvPr id="406" name="TextShape 2"/>
          <p:cNvSpPr txBox="1"/>
          <p:nvPr/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4200">
                <a:solidFill>
                  <a:srgbClr val="000000"/>
                </a:solidFill>
                <a:latin typeface="Trebuchet MS"/>
                <a:ea typeface="Trebuchet MS"/>
              </a:rPr>
              <a:t>Quelques sites avec des photos libres de droit :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 u="sng">
                <a:solidFill>
                  <a:srgbClr val="000000"/>
                </a:solidFill>
                <a:latin typeface="Trebuchet MS"/>
                <a:ea typeface="ＭＳ Ｐゴシック"/>
              </a:rPr>
              <a:t>http://www.colourlovers.com/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ＭＳ Ｐゴシック"/>
              </a:rPr>
              <a:t>http://www.flickr.com/creativecommons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 u="sng">
                <a:solidFill>
                  <a:srgbClr val="000000"/>
                </a:solidFill>
                <a:latin typeface="Trebuchet MS"/>
                <a:ea typeface="ＭＳ Ｐゴシック"/>
              </a:rPr>
              <a:t>http://www.morguefile.com/archive</a:t>
            </a: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CustomShape 1"/>
          <p:cNvSpPr/>
          <p:nvPr/>
        </p:nvSpPr>
        <p:spPr>
          <a:xfrm>
            <a:off x="7143840" y="3962520"/>
            <a:ext cx="1966680" cy="1218960"/>
          </a:xfrm>
          <a:prstGeom prst="pie">
            <a:avLst/>
          </a:prstGeom>
          <a:solidFill>
            <a:srgbClr val="f5af33"/>
          </a:solidFill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Comic Sans MS"/>
                <a:ea typeface="Comic Sans MS"/>
              </a:rPr>
              <a:t>title-less</a:t>
            </a:r>
            <a:endParaRPr/>
          </a:p>
          <a:p>
            <a:pPr algn="ctr"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Comic Sans MS"/>
                <a:ea typeface="Comic Sans MS"/>
              </a:rPr>
              <a:t>slide</a:t>
            </a:r>
            <a:endParaRPr/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TextShape 1"/>
          <p:cNvSpPr txBox="1"/>
          <p:nvPr/>
        </p:nvSpPr>
        <p:spPr>
          <a:xfrm rot="18930600">
            <a:off x="7252560" y="1109160"/>
            <a:ext cx="8094600" cy="419580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13000">
                <a:latin typeface="Trebuchet MS Bold"/>
                <a:ea typeface="Trebuchet MS Bold"/>
              </a:rPr>
              <a:t>Q &amp; A</a:t>
            </a:r>
            <a:endParaRPr/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extShape 1"/>
          <p:cNvSpPr txBox="1"/>
          <p:nvPr/>
        </p:nvSpPr>
        <p:spPr>
          <a:xfrm>
            <a:off x="1574280" y="126720"/>
            <a:ext cx="14330520" cy="149868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53b6bc"/>
                </a:solidFill>
                <a:latin typeface="Trebuchet MS Bold"/>
                <a:ea typeface="Trebuchet MS Bold"/>
              </a:rPr>
              <a:t>Crédit image / Creative Commons</a:t>
            </a:r>
            <a:endParaRPr/>
          </a:p>
        </p:txBody>
      </p:sp>
      <p:sp>
        <p:nvSpPr>
          <p:cNvPr id="410" name="TextShape 2"/>
          <p:cNvSpPr txBox="1"/>
          <p:nvPr/>
        </p:nvSpPr>
        <p:spPr>
          <a:xfrm>
            <a:off x="1566720" y="1860480"/>
            <a:ext cx="14351040" cy="64389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b="1" lang="fr-FR" sz="2700">
                <a:solidFill>
                  <a:srgbClr val="000000"/>
                </a:solidFill>
                <a:latin typeface="Trebuchet MS"/>
                <a:ea typeface="Trebuchet MS"/>
              </a:rPr>
              <a:t>Rue pavée</a:t>
            </a:r>
            <a:r>
              <a:rPr lang="fr-FR" sz="2700">
                <a:solidFill>
                  <a:srgbClr val="000000"/>
                </a:solidFill>
                <a:latin typeface="Trebuchet MS"/>
                <a:ea typeface="Trebuchet MS"/>
              </a:rPr>
              <a:t> — </a:t>
            </a:r>
            <a:r>
              <a:rPr i="1" lang="fr-FR" sz="2700">
                <a:solidFill>
                  <a:srgbClr val="000000"/>
                </a:solidFill>
                <a:latin typeface="Trebuchet MS"/>
                <a:ea typeface="Trebuchet MS"/>
              </a:rPr>
              <a:t>By-Nc-Sa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2700" u="sng">
                <a:solidFill>
                  <a:srgbClr val="000000"/>
                </a:solidFill>
                <a:latin typeface="Trebuchet MS"/>
                <a:ea typeface="ＭＳ Ｐゴシック"/>
              </a:rPr>
              <a:t>http://www.flickr.com/photos/22914687@N05/4957591422/sizes/l/</a:t>
            </a: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b="1" lang="fr-FR" sz="2700">
                <a:solidFill>
                  <a:srgbClr val="000000"/>
                </a:solidFill>
                <a:latin typeface="Trebuchet MS"/>
                <a:ea typeface="Trebuchet MS"/>
              </a:rPr>
              <a:t>Sous la Tour Eiffel</a:t>
            </a:r>
            <a:r>
              <a:rPr lang="fr-FR" sz="2700">
                <a:solidFill>
                  <a:srgbClr val="000000"/>
                </a:solidFill>
                <a:latin typeface="Trebuchet MS"/>
                <a:ea typeface="Trebuchet MS"/>
              </a:rPr>
              <a:t> — </a:t>
            </a:r>
            <a:r>
              <a:rPr i="1" lang="fr-FR" sz="2700">
                <a:solidFill>
                  <a:srgbClr val="000000"/>
                </a:solidFill>
                <a:latin typeface="Trebuchet MS"/>
                <a:ea typeface="Trebuchet MS"/>
              </a:rPr>
              <a:t>By-Nc-Sa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2700" u="sng">
                <a:solidFill>
                  <a:srgbClr val="000000"/>
                </a:solidFill>
                <a:latin typeface="Trebuchet MS"/>
                <a:ea typeface="ＭＳ Ｐゴシック"/>
              </a:rPr>
              <a:t>http://www.flickr.com/photos/stewiedewie/244850735/sizes/l/in/photostream/</a:t>
            </a: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b="1" lang="fr-FR" sz="2700">
                <a:solidFill>
                  <a:srgbClr val="000000"/>
                </a:solidFill>
                <a:latin typeface="Trebuchet MS"/>
                <a:ea typeface="Trebuchet MS"/>
              </a:rPr>
              <a:t>Sous le pont</a:t>
            </a:r>
            <a:r>
              <a:rPr lang="fr-FR" sz="2700">
                <a:solidFill>
                  <a:srgbClr val="000000"/>
                </a:solidFill>
                <a:latin typeface="Trebuchet MS"/>
                <a:ea typeface="Trebuchet MS"/>
              </a:rPr>
              <a:t> — photo par B.Monginoux - </a:t>
            </a:r>
            <a:r>
              <a:rPr i="1" lang="fr-FR" sz="2700">
                <a:solidFill>
                  <a:srgbClr val="000000"/>
                </a:solidFill>
                <a:latin typeface="Trebuchet MS"/>
                <a:ea typeface="Trebuchet MS"/>
              </a:rPr>
              <a:t>By-Nc-Nd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2700" u="sng">
                <a:solidFill>
                  <a:srgbClr val="000000"/>
                </a:solidFill>
                <a:latin typeface="Trebuchet MS"/>
                <a:ea typeface="ＭＳ Ｐゴシック"/>
              </a:rPr>
              <a:t>http://www.landscape-photo.net/displayimage.php?pid=5194</a:t>
            </a: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b="1" lang="fr-FR" sz="2700">
                <a:solidFill>
                  <a:srgbClr val="000000"/>
                </a:solidFill>
                <a:latin typeface="Trebuchet MS"/>
                <a:ea typeface="Trebuchet MS"/>
              </a:rPr>
              <a:t>Le Louvre</a:t>
            </a:r>
            <a:r>
              <a:rPr lang="fr-FR" sz="2700">
                <a:solidFill>
                  <a:srgbClr val="000000"/>
                </a:solidFill>
                <a:latin typeface="Trebuchet MS"/>
                <a:ea typeface="Trebuchet MS"/>
              </a:rPr>
              <a:t> – Photo par Anthony Gaudun - By-Nc-Sa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2700">
                <a:solidFill>
                  <a:srgbClr val="000000"/>
                </a:solidFill>
                <a:latin typeface="Trebuchet MS"/>
                <a:ea typeface="ＭＳ Ｐゴシック"/>
              </a:rPr>
              <a:t>http://www.flickr.com/photos/anthonygaudun/7474397964/sizes/o/in/photostream/</a:t>
            </a: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>
                <a:solidFill>
                  <a:srgbClr val="000000"/>
                </a:solidFill>
                <a:latin typeface="Trebuchet MS"/>
                <a:ea typeface="Trebuchet MS"/>
              </a:rPr>
              <a:t>Slide template created by @glaforge, completed by @nmartignole for Devoxx FR2014</a:t>
            </a:r>
            <a:endParaRPr/>
          </a:p>
        </p:txBody>
      </p:sp>
      <p:sp>
        <p:nvSpPr>
          <p:cNvPr id="411" name="CustomShape 3"/>
          <p:cNvSpPr/>
          <p:nvPr/>
        </p:nvSpPr>
        <p:spPr>
          <a:xfrm>
            <a:off x="7970760" y="4470480"/>
            <a:ext cx="312840" cy="20304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TextShape 1"/>
          <p:cNvSpPr txBox="1"/>
          <p:nvPr/>
        </p:nvSpPr>
        <p:spPr>
          <a:xfrm>
            <a:off x="1574280" y="126720"/>
            <a:ext cx="14330520" cy="149868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53b6bc"/>
                </a:solidFill>
                <a:latin typeface="Trebuchet MS Bold"/>
                <a:ea typeface="Trebuchet MS Bold"/>
              </a:rPr>
              <a:t>Your plan</a:t>
            </a:r>
            <a:endParaRPr/>
          </a:p>
        </p:txBody>
      </p:sp>
      <p:sp>
        <p:nvSpPr>
          <p:cNvPr id="389" name="TextShape 2"/>
          <p:cNvSpPr txBox="1"/>
          <p:nvPr/>
        </p:nvSpPr>
        <p:spPr>
          <a:xfrm>
            <a:off x="1587600" y="1968480"/>
            <a:ext cx="14351040" cy="64389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4200">
                <a:solidFill>
                  <a:srgbClr val="000000"/>
                </a:solidFill>
                <a:latin typeface="Trebuchet MS"/>
                <a:ea typeface="Trebuchet MS"/>
              </a:rPr>
              <a:t>Lorem ipsum nec mergitur</a:t>
            </a: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4200">
                <a:solidFill>
                  <a:srgbClr val="000000"/>
                </a:solidFill>
                <a:latin typeface="Trebuchet MS"/>
                <a:ea typeface="Trebuchet MS"/>
              </a:rPr>
              <a:t>Lorem ipsum nec mergitur</a:t>
            </a: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4200">
                <a:solidFill>
                  <a:srgbClr val="000000"/>
                </a:solidFill>
                <a:latin typeface="Trebuchet MS"/>
                <a:ea typeface="Trebuchet MS"/>
              </a:rPr>
              <a:t>Lorem Ipsum</a:t>
            </a: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4200">
                <a:solidFill>
                  <a:srgbClr val="000000"/>
                </a:solidFill>
                <a:latin typeface="Trebuchet MS"/>
                <a:ea typeface="Trebuchet MS"/>
              </a:rPr>
              <a:t>Patati patata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ＭＳ Ｐゴシック"/>
              </a:rPr>
              <a:t>a sub bullet point</a:t>
            </a:r>
            <a:endParaRPr/>
          </a:p>
          <a:p>
            <a:pPr lvl="2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ＭＳ Ｐゴシック"/>
              </a:rPr>
              <a:t>one more sub bullet point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Shape 1"/>
          <p:cNvSpPr txBox="1"/>
          <p:nvPr/>
        </p:nvSpPr>
        <p:spPr>
          <a:xfrm>
            <a:off x="1574640" y="126720"/>
            <a:ext cx="14574960" cy="149868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53b6bc"/>
                </a:solidFill>
                <a:latin typeface="Trebuchet MS Bold"/>
                <a:ea typeface="Trebuchet MS Bold"/>
              </a:rPr>
              <a:t>A 2 columns slide</a:t>
            </a:r>
            <a:endParaRPr/>
          </a:p>
        </p:txBody>
      </p:sp>
      <p:sp>
        <p:nvSpPr>
          <p:cNvPr id="391" name="TextShape 2"/>
          <p:cNvSpPr txBox="1"/>
          <p:nvPr/>
        </p:nvSpPr>
        <p:spPr>
          <a:xfrm>
            <a:off x="1587600" y="1835280"/>
            <a:ext cx="6827760" cy="65721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4200">
                <a:solidFill>
                  <a:srgbClr val="000000"/>
                </a:solidFill>
                <a:latin typeface="Trebuchet MS"/>
                <a:ea typeface="Trebuchet MS"/>
              </a:rPr>
              <a:t>Première colonne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ＭＳ Ｐゴシック"/>
              </a:rPr>
              <a:t>un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ＭＳ Ｐゴシック"/>
              </a:rPr>
              <a:t>deux 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ＭＳ Ｐゴシック"/>
              </a:rPr>
              <a:t>trois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ＭＳ Ｐゴシック"/>
              </a:rPr>
              <a:t>quatre</a:t>
            </a: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endParaRPr/>
          </a:p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4200">
                <a:solidFill>
                  <a:srgbClr val="000000"/>
                </a:solidFill>
                <a:latin typeface="Trebuchet MS"/>
                <a:ea typeface="Trebuchet MS"/>
              </a:rPr>
              <a:t>Autre point important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2000">
                <a:solidFill>
                  <a:srgbClr val="000000"/>
                </a:solidFill>
                <a:latin typeface="Trebuchet MS"/>
                <a:ea typeface="ＭＳ Ｐゴシック"/>
              </a:rPr>
              <a:t>Ne pas mettre trop de puces mais plutôt des images</a:t>
            </a:r>
            <a:endParaRPr/>
          </a:p>
        </p:txBody>
      </p:sp>
      <p:sp>
        <p:nvSpPr>
          <p:cNvPr id="392" name="CustomShape 3"/>
          <p:cNvSpPr/>
          <p:nvPr/>
        </p:nvSpPr>
        <p:spPr>
          <a:xfrm>
            <a:off x="8920080" y="1908000"/>
            <a:ext cx="6827760" cy="6438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4200">
                <a:latin typeface="Trebuchet MS"/>
                <a:ea typeface="Trebuchet MS"/>
              </a:rPr>
              <a:t>Deuxième colonne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Trebuchet MS"/>
              </a:rPr>
              <a:t>un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Trebuchet MS"/>
              </a:rPr>
              <a:t>deux 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Trebuchet MS"/>
              </a:rPr>
              <a:t>trois</a:t>
            </a:r>
            <a:endParaRPr/>
          </a:p>
          <a:p>
            <a:pPr lvl="1">
              <a:lnSpc>
                <a:spcPct val="100000"/>
              </a:lnSpc>
              <a:buSzPct val="25000"/>
              <a:buFont typeface="Trebuchet MS"/>
              <a:buChar char="•"/>
            </a:pPr>
            <a:r>
              <a:rPr lang="fr-FR" sz="3700">
                <a:solidFill>
                  <a:srgbClr val="000000"/>
                </a:solidFill>
                <a:latin typeface="Trebuchet MS"/>
                <a:ea typeface="Trebuchet MS"/>
              </a:rPr>
              <a:t>quatre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Shape 1"/>
          <p:cNvSpPr txBox="1"/>
          <p:nvPr/>
        </p:nvSpPr>
        <p:spPr>
          <a:xfrm rot="18930600">
            <a:off x="6654960" y="1664280"/>
            <a:ext cx="7336440" cy="218052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13000">
                <a:latin typeface="Trebuchet MS Bold"/>
                <a:ea typeface="Trebuchet MS Bold"/>
              </a:rPr>
              <a:t>Objectifs</a:t>
            </a:r>
            <a:endParaRPr/>
          </a:p>
        </p:txBody>
      </p:sp>
      <p:sp>
        <p:nvSpPr>
          <p:cNvPr id="394" name="CustomShape 2"/>
          <p:cNvSpPr/>
          <p:nvPr/>
        </p:nvSpPr>
        <p:spPr>
          <a:xfrm>
            <a:off x="6848640" y="7345440"/>
            <a:ext cx="7142040" cy="812880"/>
          </a:xfrm>
          <a:prstGeom prst="pie">
            <a:avLst/>
          </a:prstGeom>
          <a:noFill/>
          <a:ln>
            <a:noFill/>
          </a:ln>
        </p:spPr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TextShape 1"/>
          <p:cNvSpPr txBox="1"/>
          <p:nvPr/>
        </p:nvSpPr>
        <p:spPr>
          <a:xfrm rot="18900000">
            <a:off x="7821720" y="1839600"/>
            <a:ext cx="6703920" cy="4354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  <a:buFont typeface="StarSymbol"/>
              <a:buChar char=""/>
            </a:pPr>
            <a:r>
              <a:rPr b="1" lang="fr-FR" sz="13000">
                <a:solidFill>
                  <a:srgbClr val="231f21"/>
                </a:solidFill>
                <a:latin typeface="Gill Sans"/>
                <a:ea typeface="Gill Sans"/>
              </a:rPr>
              <a:t>Demo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CustomShape 1"/>
          <p:cNvSpPr/>
          <p:nvPr/>
        </p:nvSpPr>
        <p:spPr>
          <a:xfrm>
            <a:off x="1587600" y="2019240"/>
            <a:ext cx="14338080" cy="6172200"/>
          </a:xfrm>
          <a:prstGeom prst="pie">
            <a:avLst/>
          </a:prstGeom>
          <a:solidFill>
            <a:srgbClr val="fff3de"/>
          </a:solidFill>
          <a:ln w="25560">
            <a:solidFill>
              <a:srgbClr val="f5af33"/>
            </a:solidFill>
            <a:miter/>
          </a:ln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static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String</a:t>
            </a:r>
            <a:r>
              <a:rPr lang="fr-FR" sz="2900">
                <a:latin typeface="Courier New"/>
                <a:ea typeface="Courier New"/>
              </a:rPr>
              <a:t> friendlyBirthDate(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Date</a:t>
            </a:r>
            <a:r>
              <a:rPr lang="fr-FR" sz="2900">
                <a:latin typeface="Courier New"/>
                <a:ea typeface="Courier New"/>
              </a:rPr>
              <a:t> date) {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</a:t>
            </a:r>
            <a:r>
              <a:rPr b="1" lang="fr-FR" sz="2900">
                <a:solidFill>
                  <a:srgbClr val="ff2f93"/>
                </a:solidFill>
                <a:latin typeface="Courier New"/>
                <a:ea typeface="Courier New"/>
              </a:rPr>
              <a:t>def</a:t>
            </a:r>
            <a:r>
              <a:rPr lang="fr-FR" sz="2900">
                <a:latin typeface="Courier New"/>
                <a:ea typeface="Courier New"/>
              </a:rPr>
              <a:t> days = date - BIRTH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switch</a:t>
            </a:r>
            <a:r>
              <a:rPr lang="fr-FR" sz="2900">
                <a:latin typeface="Courier New"/>
                <a:ea typeface="Courier New"/>
              </a:rPr>
              <a:t> (days) {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case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b5d18"/>
                </a:solidFill>
                <a:latin typeface="Courier New"/>
                <a:ea typeface="Courier New"/>
              </a:rPr>
              <a:t>0</a:t>
            </a:r>
            <a:r>
              <a:rPr lang="fr-FR" sz="2900">
                <a:latin typeface="Courier New"/>
                <a:ea typeface="Courier New"/>
              </a:rPr>
              <a:t>:       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return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b5d18"/>
                </a:solidFill>
                <a:latin typeface="Courier New"/>
                <a:ea typeface="Courier New"/>
              </a:rPr>
              <a:t>"Jour de naissance"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case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b5d18"/>
                </a:solidFill>
                <a:latin typeface="Courier New"/>
                <a:ea typeface="Courier New"/>
              </a:rPr>
              <a:t>1</a:t>
            </a:r>
            <a:r>
              <a:rPr lang="fr-FR" sz="2900">
                <a:latin typeface="Courier New"/>
                <a:ea typeface="Courier New"/>
              </a:rPr>
              <a:t>:       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return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b5d18"/>
                </a:solidFill>
                <a:latin typeface="Courier New"/>
                <a:ea typeface="Courier New"/>
              </a:rPr>
              <a:t>"1 jour"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case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1.</a:t>
            </a:r>
            <a:r>
              <a:rPr lang="fr-FR" sz="2900">
                <a:latin typeface="Courier New"/>
                <a:ea typeface="Courier New"/>
              </a:rPr>
              <a:t>.&lt;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31</a:t>
            </a:r>
            <a:r>
              <a:rPr lang="fr-FR" sz="2900">
                <a:latin typeface="Courier New"/>
                <a:ea typeface="Courier New"/>
              </a:rPr>
              <a:t>:  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return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"</a:t>
            </a:r>
            <a:r>
              <a:rPr lang="fr-FR" sz="2900">
                <a:solidFill>
                  <a:srgbClr val="018b8b"/>
                </a:solidFill>
                <a:latin typeface="Courier New"/>
                <a:ea typeface="Courier New"/>
              </a:rPr>
              <a:t>${days}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b5d18"/>
                </a:solidFill>
                <a:latin typeface="Courier New"/>
                <a:ea typeface="Courier New"/>
              </a:rPr>
              <a:t>jours"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case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31.</a:t>
            </a:r>
            <a:r>
              <a:rPr lang="fr-FR" sz="2900">
                <a:latin typeface="Courier New"/>
                <a:ea typeface="Courier New"/>
              </a:rPr>
              <a:t>.&lt;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90</a:t>
            </a:r>
            <a:r>
              <a:rPr lang="fr-FR" sz="2900">
                <a:latin typeface="Courier New"/>
                <a:ea typeface="Courier New"/>
              </a:rPr>
              <a:t>: 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return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"</a:t>
            </a:r>
            <a:r>
              <a:rPr lang="fr-FR" sz="2900">
                <a:solidFill>
                  <a:srgbClr val="018b8b"/>
                </a:solidFill>
                <a:latin typeface="Courier New"/>
                <a:ea typeface="Courier New"/>
              </a:rPr>
              <a:t>${days.intdiv(7)+1}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b5d18"/>
                </a:solidFill>
                <a:latin typeface="Courier New"/>
                <a:ea typeface="Courier New"/>
              </a:rPr>
              <a:t>semaines"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case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91.</a:t>
            </a:r>
            <a:r>
              <a:rPr lang="fr-FR" sz="2900">
                <a:latin typeface="Courier New"/>
                <a:ea typeface="Courier New"/>
              </a:rPr>
              <a:t>.&lt;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914</a:t>
            </a:r>
            <a:r>
              <a:rPr lang="fr-FR" sz="2900">
                <a:latin typeface="Courier New"/>
                <a:ea typeface="Courier New"/>
              </a:rPr>
              <a:t>: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return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"</a:t>
            </a:r>
            <a:r>
              <a:rPr lang="fr-FR" sz="2900">
                <a:solidFill>
                  <a:srgbClr val="018b8b"/>
                </a:solidFill>
                <a:latin typeface="Courier New"/>
                <a:ea typeface="Courier New"/>
              </a:rPr>
              <a:t>${days.intdiv(30)}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b5d18"/>
                </a:solidFill>
                <a:latin typeface="Courier New"/>
                <a:ea typeface="Courier New"/>
              </a:rPr>
              <a:t>mois"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case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914..365</a:t>
            </a:r>
            <a:r>
              <a:rPr lang="fr-FR" sz="2900">
                <a:latin typeface="Courier New"/>
                <a:ea typeface="Courier New"/>
              </a:rPr>
              <a:t>*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100</a:t>
            </a:r>
            <a:r>
              <a:rPr lang="fr-FR" sz="2900">
                <a:latin typeface="Courier New"/>
                <a:ea typeface="Courier New"/>
              </a:rPr>
              <a:t>: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int</a:t>
            </a:r>
            <a:r>
              <a:rPr lang="fr-FR" sz="2900">
                <a:latin typeface="Courier New"/>
                <a:ea typeface="Courier New"/>
              </a:rPr>
              <a:t> y = days.intdiv(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365</a:t>
            </a:r>
            <a:r>
              <a:rPr lang="fr-FR" sz="2900">
                <a:latin typeface="Courier New"/>
                <a:ea typeface="Courier New"/>
              </a:rPr>
              <a:t>)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boolean</a:t>
            </a:r>
            <a:r>
              <a:rPr lang="fr-FR" sz="2900">
                <a:latin typeface="Courier New"/>
                <a:ea typeface="Courier New"/>
              </a:rPr>
              <a:t> half = (days -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365.25</a:t>
            </a:r>
            <a:r>
              <a:rPr lang="fr-FR" sz="2900">
                <a:latin typeface="Courier New"/>
                <a:ea typeface="Courier New"/>
              </a:rPr>
              <a:t> * y) &gt;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182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     </a:t>
            </a:r>
            <a:r>
              <a:rPr b="1" lang="fr-FR" sz="2900">
                <a:solidFill>
                  <a:srgbClr val="0433ff"/>
                </a:solidFill>
                <a:latin typeface="Courier New"/>
                <a:ea typeface="Courier New"/>
              </a:rPr>
              <a:t>return</a:t>
            </a:r>
            <a:r>
              <a:rPr lang="fr-FR" sz="2900">
                <a:latin typeface="Courier New"/>
                <a:ea typeface="Courier New"/>
              </a:rPr>
              <a:t> 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"</a:t>
            </a:r>
            <a:r>
              <a:rPr lang="fr-FR" sz="2900">
                <a:solidFill>
                  <a:srgbClr val="018b8b"/>
                </a:solidFill>
                <a:latin typeface="Courier New"/>
                <a:ea typeface="Courier New"/>
              </a:rPr>
              <a:t>${y}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 ans</a:t>
            </a:r>
            <a:r>
              <a:rPr lang="fr-FR" sz="2900">
                <a:solidFill>
                  <a:srgbClr val="018b8b"/>
                </a:solidFill>
                <a:latin typeface="Courier New"/>
                <a:ea typeface="Courier New"/>
              </a:rPr>
              <a:t>${half ? ' et demi' : ''}</a:t>
            </a:r>
            <a:r>
              <a:rPr lang="fr-FR" sz="2900">
                <a:solidFill>
                  <a:srgbClr val="00cd00"/>
                </a:solidFill>
                <a:latin typeface="Courier New"/>
                <a:ea typeface="Courier New"/>
              </a:rPr>
              <a:t>"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   </a:t>
            </a:r>
            <a:r>
              <a:rPr lang="fr-FR" sz="2900">
                <a:latin typeface="Courier New"/>
                <a:ea typeface="Courier New"/>
              </a:rPr>
              <a:t>}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 sz="2900">
                <a:latin typeface="Courier New"/>
                <a:ea typeface="Courier New"/>
              </a:rPr>
              <a:t>}</a:t>
            </a:r>
            <a:endParaRPr/>
          </a:p>
        </p:txBody>
      </p:sp>
      <p:sp>
        <p:nvSpPr>
          <p:cNvPr id="397" name="TextShape 2"/>
          <p:cNvSpPr txBox="1"/>
          <p:nvPr/>
        </p:nvSpPr>
        <p:spPr>
          <a:xfrm>
            <a:off x="1798560" y="127080"/>
            <a:ext cx="14351040" cy="149688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53b6bc"/>
                </a:solidFill>
                <a:latin typeface="Trebuchet MS Bold"/>
                <a:ea typeface="Trebuchet MS Bold"/>
              </a:rPr>
              <a:t>Show me some code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TextShape 1"/>
          <p:cNvSpPr txBox="1"/>
          <p:nvPr/>
        </p:nvSpPr>
        <p:spPr>
          <a:xfrm>
            <a:off x="1798560" y="127080"/>
            <a:ext cx="14351040" cy="1496880"/>
          </a:xfrm>
          <a:prstGeom prst="rect">
            <a:avLst/>
          </a:prstGeom>
        </p:spPr>
        <p:txBody>
          <a:bodyPr lIns="0" rIns="0" tIns="0" bIns="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solidFill>
                  <a:srgbClr val="53b6bc"/>
                </a:solidFill>
                <a:latin typeface="Trebuchet MS Bold"/>
                <a:ea typeface="Trebuchet MS Bold"/>
              </a:rPr>
              <a:t>A code sample</a:t>
            </a:r>
            <a:endParaRPr/>
          </a:p>
        </p:txBody>
      </p:sp>
      <p:sp>
        <p:nvSpPr>
          <p:cNvPr id="399" name="CustomShape 2"/>
          <p:cNvSpPr/>
          <p:nvPr/>
        </p:nvSpPr>
        <p:spPr>
          <a:xfrm>
            <a:off x="1935000" y="1731960"/>
            <a:ext cx="11755440" cy="1511280"/>
          </a:xfrm>
          <a:prstGeom prst="pie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Trebuchet MS"/>
                <a:ea typeface="Trebuchet MS"/>
              </a:rPr>
              <a:t>Do not try to show more than 15 lines of code per slide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Trebuchet MS"/>
                <a:ea typeface="Trebuchet MS"/>
              </a:rPr>
              <a:t>Remember, your audience will READ the slides and won</a:t>
            </a:r>
            <a:r>
              <a:rPr lang="fr-FR">
                <a:latin typeface="Trebuchet MS"/>
                <a:ea typeface="Trebuchet MS"/>
              </a:rPr>
              <a:t>’t listen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Trebuchet MS"/>
                <a:ea typeface="Trebuchet MS"/>
              </a:rPr>
              <a:t>Try to take screenshot of your code in Eclipse or IntelliJ</a:t>
            </a:r>
            <a:endParaRPr/>
          </a:p>
        </p:txBody>
      </p:sp>
      <p:sp>
        <p:nvSpPr>
          <p:cNvPr id="400" name="CustomShape 3"/>
          <p:cNvSpPr/>
          <p:nvPr/>
        </p:nvSpPr>
        <p:spPr>
          <a:xfrm>
            <a:off x="1935000" y="3814920"/>
            <a:ext cx="13694040" cy="1511280"/>
          </a:xfrm>
          <a:prstGeom prst="pie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Trebuchet MS"/>
                <a:ea typeface="Trebuchet MS"/>
              </a:rPr>
              <a:t>Evitez de montrer plus de 15 lignes de code par slide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Trebuchet MS"/>
                <a:ea typeface="Trebuchet MS"/>
              </a:rPr>
              <a:t>Souvenez-vous que votre audience va lire le slide et ne vous écoutera pas</a:t>
            </a:r>
            <a:endParaRPr/>
          </a:p>
          <a:p>
            <a:pPr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Trebuchet MS"/>
                <a:ea typeface="Trebuchet MS"/>
              </a:rPr>
              <a:t>Essayez d</a:t>
            </a:r>
            <a:r>
              <a:rPr lang="fr-FR">
                <a:latin typeface="Trebuchet MS"/>
                <a:ea typeface="Trebuchet MS"/>
              </a:rPr>
              <a:t>’utiliser des captures d’écran d’Eclipse ou IntelliJ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CustomShape 1"/>
          <p:cNvSpPr/>
          <p:nvPr/>
        </p:nvSpPr>
        <p:spPr>
          <a:xfrm>
            <a:off x="6811920" y="3683160"/>
            <a:ext cx="2630520" cy="1777680"/>
          </a:xfrm>
          <a:prstGeom prst="pie">
            <a:avLst/>
          </a:prstGeom>
          <a:solidFill>
            <a:srgbClr val="f5af33"/>
          </a:solidFill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Comic Sans MS"/>
                <a:ea typeface="Comic Sans MS"/>
              </a:rPr>
              <a:t>blank slide</a:t>
            </a:r>
            <a:endParaRPr/>
          </a:p>
          <a:p>
            <a:pPr algn="ctr"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Comic Sans MS"/>
                <a:ea typeface="Comic Sans MS"/>
              </a:rPr>
              <a:t>for your own</a:t>
            </a:r>
            <a:endParaRPr/>
          </a:p>
          <a:p>
            <a:pPr algn="ctr">
              <a:lnSpc>
                <a:spcPct val="100000"/>
              </a:lnSpc>
              <a:buFont typeface="StarSymbol"/>
              <a:buChar char=""/>
            </a:pPr>
            <a:r>
              <a:rPr lang="fr-FR">
                <a:latin typeface="Comic Sans MS"/>
                <a:ea typeface="Comic Sans MS"/>
              </a:rPr>
              <a:t>pictures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TextShape 1"/>
          <p:cNvSpPr txBox="1"/>
          <p:nvPr/>
        </p:nvSpPr>
        <p:spPr>
          <a:xfrm rot="18930600">
            <a:off x="5051880" y="1942200"/>
            <a:ext cx="9038160" cy="210312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  <a:buSzPct val="25000"/>
              <a:buFont typeface="StarSymbol"/>
              <a:buChar char=""/>
            </a:pPr>
            <a:r>
              <a:rPr lang="fr-FR" sz="13000">
                <a:latin typeface="Trebuchet MS Bold"/>
                <a:ea typeface="Trebuchet MS Bold"/>
              </a:rPr>
              <a:t>Summary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